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98" r:id="rId1"/>
  </p:sldMasterIdLst>
  <p:notesMasterIdLst>
    <p:notesMasterId r:id="rId9"/>
  </p:notesMasterIdLst>
  <p:sldIdLst>
    <p:sldId id="257" r:id="rId2"/>
    <p:sldId id="258" r:id="rId3"/>
    <p:sldId id="260" r:id="rId4"/>
    <p:sldId id="259" r:id="rId5"/>
    <p:sldId id="261" r:id="rId6"/>
    <p:sldId id="263" r:id="rId7"/>
    <p:sldId id="265" r:id="rId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4853" autoAdjust="0"/>
    <p:restoredTop sz="94660"/>
  </p:normalViewPr>
  <p:slideViewPr>
    <p:cSldViewPr snapToGrid="0">
      <p:cViewPr varScale="1">
        <p:scale>
          <a:sx n="49" d="100"/>
          <a:sy n="49" d="100"/>
        </p:scale>
        <p:origin x="8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2392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246" y="847671"/>
            <a:ext cx="10681609" cy="4570997"/>
          </a:xfrm>
        </p:spPr>
        <p:txBody>
          <a:bodyPr anchor="b">
            <a:normAutofit/>
          </a:bodyPr>
          <a:lstStyle>
            <a:lvl1pPr algn="ctr">
              <a:defRPr sz="5689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246" y="5527040"/>
            <a:ext cx="10681609" cy="3156065"/>
          </a:xfrm>
        </p:spPr>
        <p:txBody>
          <a:bodyPr anchor="t">
            <a:normAutofit/>
          </a:bodyPr>
          <a:lstStyle>
            <a:lvl1pPr marL="0" indent="0" algn="ctr">
              <a:buNone/>
              <a:defRPr sz="25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398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5141" y="6225757"/>
            <a:ext cx="10542943" cy="1290674"/>
          </a:xfrm>
        </p:spPr>
        <p:txBody>
          <a:bodyPr anchor="b">
            <a:normAutofit/>
          </a:bodyPr>
          <a:lstStyle>
            <a:lvl1pPr algn="l">
              <a:defRPr sz="2844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05143" y="1416801"/>
            <a:ext cx="10384252" cy="423982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05141" y="7516430"/>
            <a:ext cx="10542943" cy="1162055"/>
          </a:xfrm>
        </p:spPr>
        <p:txBody>
          <a:bodyPr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05142" y="8791245"/>
            <a:ext cx="7590795" cy="51928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3863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3871" y="847670"/>
            <a:ext cx="10682985" cy="4462623"/>
          </a:xfrm>
        </p:spPr>
        <p:txBody>
          <a:bodyPr anchor="ctr">
            <a:normAutofit/>
          </a:bodyPr>
          <a:lstStyle>
            <a:lvl1pPr algn="l">
              <a:defRPr sz="3982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3871" y="6177280"/>
            <a:ext cx="10682985" cy="2501205"/>
          </a:xfrm>
        </p:spPr>
        <p:txBody>
          <a:bodyPr anchor="ctr">
            <a:normAutofit/>
          </a:bodyPr>
          <a:lstStyle>
            <a:lvl1pPr marL="0" indent="0" algn="l">
              <a:buNone/>
              <a:defRPr sz="25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7540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0320" y="1223504"/>
            <a:ext cx="650409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1378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219659" y="4246646"/>
            <a:ext cx="650409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1378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3030" y="847671"/>
            <a:ext cx="9918741" cy="4329357"/>
          </a:xfrm>
        </p:spPr>
        <p:txBody>
          <a:bodyPr anchor="ctr">
            <a:normAutofit/>
          </a:bodyPr>
          <a:lstStyle>
            <a:lvl1pPr algn="l">
              <a:defRPr sz="3982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86931" y="5191973"/>
            <a:ext cx="9430938" cy="541867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991"/>
            </a:lvl1pPr>
            <a:lvl2pPr marL="650230" indent="0">
              <a:buFontTx/>
              <a:buNone/>
              <a:defRPr/>
            </a:lvl2pPr>
            <a:lvl3pPr marL="1300460" indent="0">
              <a:buFontTx/>
              <a:buNone/>
              <a:defRPr/>
            </a:lvl3pPr>
            <a:lvl4pPr marL="1950690" indent="0">
              <a:buFontTx/>
              <a:buNone/>
              <a:defRPr/>
            </a:lvl4pPr>
            <a:lvl5pPr marL="2600919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3872" y="6600826"/>
            <a:ext cx="10682984" cy="2059093"/>
          </a:xfrm>
        </p:spPr>
        <p:txBody>
          <a:bodyPr anchor="ctr">
            <a:normAutofit/>
          </a:bodyPr>
          <a:lstStyle>
            <a:lvl1pPr marL="0" indent="0" algn="l">
              <a:buNone/>
              <a:defRPr sz="25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86287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3871" y="5125072"/>
            <a:ext cx="10684214" cy="2088960"/>
          </a:xfrm>
        </p:spPr>
        <p:txBody>
          <a:bodyPr anchor="b">
            <a:normAutofit/>
          </a:bodyPr>
          <a:lstStyle>
            <a:lvl1pPr algn="l">
              <a:defRPr sz="3982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7667" y="7214031"/>
            <a:ext cx="10684215" cy="1464454"/>
          </a:xfrm>
        </p:spPr>
        <p:txBody>
          <a:bodyPr anchor="t">
            <a:normAutofit/>
          </a:bodyPr>
          <a:lstStyle>
            <a:lvl1pPr marL="0" indent="0" algn="l">
              <a:buNone/>
              <a:defRPr sz="25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6177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830320" y="1072144"/>
            <a:ext cx="650409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1378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217858" y="4095286"/>
            <a:ext cx="650409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1378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3030" y="847671"/>
            <a:ext cx="9918741" cy="4045325"/>
          </a:xfrm>
        </p:spPr>
        <p:txBody>
          <a:bodyPr anchor="ctr">
            <a:normAutofit/>
          </a:bodyPr>
          <a:lstStyle>
            <a:lvl1pPr algn="l">
              <a:defRPr sz="3982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63871" y="5527040"/>
            <a:ext cx="10684214" cy="149854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44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3871" y="7025581"/>
            <a:ext cx="10684214" cy="1652904"/>
          </a:xfrm>
        </p:spPr>
        <p:txBody>
          <a:bodyPr anchor="t">
            <a:normAutofit/>
          </a:bodyPr>
          <a:lstStyle>
            <a:lvl1pPr marL="0" indent="0" algn="l">
              <a:buNone/>
              <a:defRPr sz="2276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5023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3222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3870" y="847671"/>
            <a:ext cx="10682984" cy="392075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982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63870" y="5237961"/>
            <a:ext cx="10682984" cy="149231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413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3871" y="6730274"/>
            <a:ext cx="10682982" cy="1948211"/>
          </a:xfrm>
        </p:spPr>
        <p:txBody>
          <a:bodyPr anchor="t">
            <a:normAutofit/>
          </a:bodyPr>
          <a:lstStyle>
            <a:lvl1pPr marL="0" indent="0" algn="l">
              <a:buNone/>
              <a:defRPr sz="2276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5023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20216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63872" y="847670"/>
            <a:ext cx="10682984" cy="1866638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206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17985" y="847670"/>
            <a:ext cx="2528870" cy="783081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63872" y="847670"/>
            <a:ext cx="7998773" cy="7830815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22949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508000" y="60960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2400" i="1"/>
            </a:lvl1pPr>
          </a:lstStyle>
          <a:p>
            <a:r>
              <a:t>Lorem Ipsum Dolor</a:t>
            </a:r>
          </a:p>
        </p:txBody>
      </p:sp>
      <p:sp>
        <p:nvSpPr>
          <p:cNvPr id="31" name="Image"/>
          <p:cNvSpPr>
            <a:spLocks noGrp="1"/>
          </p:cNvSpPr>
          <p:nvPr>
            <p:ph type="pic" idx="14"/>
          </p:nvPr>
        </p:nvSpPr>
        <p:spPr>
          <a:xfrm>
            <a:off x="596900" y="633461"/>
            <a:ext cx="11811000" cy="5207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508000" y="668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280400" y="668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612797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4119863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28D29-1ECB-41DF-951B-2A23F95AD026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8308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>
            <a:spLocks noGrp="1"/>
          </p:cNvSpPr>
          <p:nvPr>
            <p:ph type="pic" sz="quarter" idx="13"/>
          </p:nvPr>
        </p:nvSpPr>
        <p:spPr>
          <a:xfrm>
            <a:off x="6856319" y="4772799"/>
            <a:ext cx="5499101" cy="422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sz="quarter" idx="14"/>
          </p:nvPr>
        </p:nvSpPr>
        <p:spPr>
          <a:xfrm>
            <a:off x="6860562" y="609600"/>
            <a:ext cx="5499101" cy="3530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9" name="Image"/>
          <p:cNvSpPr>
            <a:spLocks noGrp="1"/>
          </p:cNvSpPr>
          <p:nvPr>
            <p:ph type="pic" sz="half" idx="15"/>
          </p:nvPr>
        </p:nvSpPr>
        <p:spPr>
          <a:xfrm>
            <a:off x="557119" y="609599"/>
            <a:ext cx="5588001" cy="83947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9119551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0200003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Image"/>
          <p:cNvSpPr>
            <a:spLocks noGrp="1"/>
          </p:cNvSpPr>
          <p:nvPr>
            <p:ph type="pic" sz="half" idx="13"/>
          </p:nvPr>
        </p:nvSpPr>
        <p:spPr>
          <a:xfrm>
            <a:off x="6819900" y="2654300"/>
            <a:ext cx="5588000" cy="635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08000" y="2730500"/>
            <a:ext cx="5816600" cy="63500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1800"/>
              </a:spcBef>
              <a:buSzPct val="65000"/>
              <a:defRPr sz="3000"/>
            </a:lvl1pPr>
            <a:lvl2pPr marL="787400" indent="-393700">
              <a:spcBef>
                <a:spcPts val="1800"/>
              </a:spcBef>
              <a:buSzPct val="65000"/>
              <a:defRPr sz="3000"/>
            </a:lvl2pPr>
            <a:lvl3pPr marL="1181100" indent="-393700">
              <a:spcBef>
                <a:spcPts val="1800"/>
              </a:spcBef>
              <a:buSzPct val="65000"/>
              <a:defRPr sz="3000"/>
            </a:lvl3pPr>
            <a:lvl4pPr marL="1574800" indent="-393700">
              <a:spcBef>
                <a:spcPts val="1800"/>
              </a:spcBef>
              <a:buSzPct val="65000"/>
              <a:defRPr sz="3000"/>
            </a:lvl4pPr>
            <a:lvl5pPr marL="1968500" indent="-393700">
              <a:spcBef>
                <a:spcPts val="1800"/>
              </a:spcBef>
              <a:buSzPct val="65000"/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9499145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533400" y="5969000"/>
            <a:ext cx="119380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200"/>
              </a:spcBef>
              <a:buClrTx/>
              <a:buSzTx/>
              <a:buFontTx/>
              <a:buNone/>
              <a:defRPr sz="3000" i="1"/>
            </a:lvl1pPr>
          </a:lstStyle>
          <a:p>
            <a:r>
              <a:t>–Johnny Appleseed</a:t>
            </a:r>
          </a:p>
        </p:txBody>
      </p:sp>
      <p:sp>
        <p:nvSpPr>
          <p:cNvPr id="108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09325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246" y="4651660"/>
            <a:ext cx="10681609" cy="2593145"/>
          </a:xfrm>
        </p:spPr>
        <p:txBody>
          <a:bodyPr anchor="b">
            <a:normAutofit/>
          </a:bodyPr>
          <a:lstStyle>
            <a:lvl1pPr algn="r">
              <a:defRPr sz="3982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5246" y="7258752"/>
            <a:ext cx="10681609" cy="1419733"/>
          </a:xfrm>
        </p:spPr>
        <p:txBody>
          <a:bodyPr anchor="t">
            <a:normAutofit/>
          </a:bodyPr>
          <a:lstStyle>
            <a:lvl1pPr marL="0" indent="0" algn="r">
              <a:buNone/>
              <a:defRPr sz="25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519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63872" y="2931055"/>
            <a:ext cx="5240993" cy="5733449"/>
          </a:xfrm>
        </p:spPr>
        <p:txBody>
          <a:bodyPr>
            <a:normAutofit/>
          </a:bodyPr>
          <a:lstStyle>
            <a:lvl1pPr>
              <a:defRPr sz="2276"/>
            </a:lvl1pPr>
            <a:lvl2pPr>
              <a:defRPr sz="1991"/>
            </a:lvl2pPr>
            <a:lvl3pPr>
              <a:defRPr sz="1707"/>
            </a:lvl3pPr>
            <a:lvl4pPr>
              <a:defRPr sz="1564"/>
            </a:lvl4pPr>
            <a:lvl5pPr>
              <a:defRPr sz="1564"/>
            </a:lvl5pPr>
            <a:lvl6pPr>
              <a:defRPr sz="1564"/>
            </a:lvl6pPr>
            <a:lvl7pPr>
              <a:defRPr sz="1564"/>
            </a:lvl7pPr>
            <a:lvl8pPr>
              <a:defRPr sz="1564"/>
            </a:lvl8pPr>
            <a:lvl9pPr>
              <a:defRPr sz="1564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99937" y="2931055"/>
            <a:ext cx="5246918" cy="5733447"/>
          </a:xfrm>
        </p:spPr>
        <p:txBody>
          <a:bodyPr>
            <a:normAutofit/>
          </a:bodyPr>
          <a:lstStyle>
            <a:lvl1pPr>
              <a:defRPr sz="2276"/>
            </a:lvl1pPr>
            <a:lvl2pPr>
              <a:defRPr sz="1991"/>
            </a:lvl2pPr>
            <a:lvl3pPr>
              <a:defRPr sz="1707"/>
            </a:lvl3pPr>
            <a:lvl4pPr>
              <a:defRPr sz="1564"/>
            </a:lvl4pPr>
            <a:lvl5pPr>
              <a:defRPr sz="1564"/>
            </a:lvl5pPr>
            <a:lvl6pPr>
              <a:defRPr sz="1564"/>
            </a:lvl6pPr>
            <a:lvl7pPr>
              <a:defRPr sz="1564"/>
            </a:lvl7pPr>
            <a:lvl8pPr>
              <a:defRPr sz="1564"/>
            </a:lvl8pPr>
            <a:lvl9pPr>
              <a:defRPr sz="1564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7697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3413" y="2931055"/>
            <a:ext cx="4831450" cy="1043337"/>
          </a:xfrm>
        </p:spPr>
        <p:txBody>
          <a:bodyPr anchor="b">
            <a:noAutofit/>
          </a:bodyPr>
          <a:lstStyle>
            <a:lvl1pPr marL="0" indent="0">
              <a:buNone/>
              <a:defRPr sz="3129" b="0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63872" y="3962350"/>
            <a:ext cx="5240993" cy="4716136"/>
          </a:xfrm>
        </p:spPr>
        <p:txBody>
          <a:bodyPr anchor="t">
            <a:normAutofit/>
          </a:bodyPr>
          <a:lstStyle>
            <a:lvl1pPr>
              <a:defRPr sz="2276"/>
            </a:lvl1pPr>
            <a:lvl2pPr>
              <a:defRPr sz="1991"/>
            </a:lvl2pPr>
            <a:lvl3pPr>
              <a:defRPr sz="1707"/>
            </a:lvl3pPr>
            <a:lvl4pPr>
              <a:defRPr sz="1564"/>
            </a:lvl4pPr>
            <a:lvl5pPr>
              <a:defRPr sz="1564"/>
            </a:lvl5pPr>
            <a:lvl6pPr>
              <a:defRPr sz="1564"/>
            </a:lvl6pPr>
            <a:lvl7pPr>
              <a:defRPr sz="1564"/>
            </a:lvl7pPr>
            <a:lvl8pPr>
              <a:defRPr sz="1564"/>
            </a:lvl8pPr>
            <a:lvl9pPr>
              <a:defRPr sz="1564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83324" y="2931055"/>
            <a:ext cx="4863531" cy="1031295"/>
          </a:xfrm>
        </p:spPr>
        <p:txBody>
          <a:bodyPr anchor="b">
            <a:noAutofit/>
          </a:bodyPr>
          <a:lstStyle>
            <a:lvl1pPr marL="0" indent="0">
              <a:buNone/>
              <a:defRPr sz="3129" b="0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3701" y="3962350"/>
            <a:ext cx="5264384" cy="4716136"/>
          </a:xfrm>
        </p:spPr>
        <p:txBody>
          <a:bodyPr anchor="t">
            <a:normAutofit/>
          </a:bodyPr>
          <a:lstStyle>
            <a:lvl1pPr>
              <a:defRPr sz="2276"/>
            </a:lvl1pPr>
            <a:lvl2pPr>
              <a:defRPr sz="1991"/>
            </a:lvl2pPr>
            <a:lvl3pPr>
              <a:defRPr sz="1707"/>
            </a:lvl3pPr>
            <a:lvl4pPr>
              <a:defRPr sz="1564"/>
            </a:lvl4pPr>
            <a:lvl5pPr>
              <a:defRPr sz="1564"/>
            </a:lvl5pPr>
            <a:lvl6pPr>
              <a:defRPr sz="1564"/>
            </a:lvl6pPr>
            <a:lvl7pPr>
              <a:defRPr sz="1564"/>
            </a:lvl7pPr>
            <a:lvl8pPr>
              <a:defRPr sz="1564"/>
            </a:lvl8pPr>
            <a:lvl9pPr>
              <a:defRPr sz="1564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007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98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6381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6333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3872" y="2495898"/>
            <a:ext cx="3881988" cy="1950720"/>
          </a:xfrm>
        </p:spPr>
        <p:txBody>
          <a:bodyPr anchor="b">
            <a:normAutofit/>
          </a:bodyPr>
          <a:lstStyle>
            <a:lvl1pPr algn="l">
              <a:defRPr sz="3129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5484" y="847671"/>
            <a:ext cx="6401371" cy="7830814"/>
          </a:xfrm>
        </p:spPr>
        <p:txBody>
          <a:bodyPr anchor="ctr">
            <a:normAutofit/>
          </a:bodyPr>
          <a:lstStyle>
            <a:lvl1pPr>
              <a:defRPr sz="2560"/>
            </a:lvl1pPr>
            <a:lvl2pPr>
              <a:defRPr sz="2276"/>
            </a:lvl2pPr>
            <a:lvl3pPr>
              <a:defRPr sz="1991"/>
            </a:lvl3pPr>
            <a:lvl4pPr>
              <a:defRPr sz="1707"/>
            </a:lvl4pPr>
            <a:lvl5pPr>
              <a:defRPr sz="1564"/>
            </a:lvl5pPr>
            <a:lvl6pPr>
              <a:defRPr sz="1564"/>
            </a:lvl6pPr>
            <a:lvl7pPr>
              <a:defRPr sz="1564"/>
            </a:lvl7pPr>
            <a:lvl8pPr>
              <a:defRPr sz="1564"/>
            </a:lvl8pPr>
            <a:lvl9pPr>
              <a:defRPr sz="1564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63872" y="4446618"/>
            <a:ext cx="3881988" cy="2600960"/>
          </a:xfrm>
        </p:spPr>
        <p:txBody>
          <a:bodyPr>
            <a:normAutofit/>
          </a:bodyPr>
          <a:lstStyle>
            <a:lvl1pPr marL="0" indent="0">
              <a:buNone/>
              <a:defRPr sz="2276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10/19/2018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7866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3872" y="2699760"/>
            <a:ext cx="6291631" cy="1950720"/>
          </a:xfrm>
        </p:spPr>
        <p:txBody>
          <a:bodyPr anchor="b">
            <a:normAutofit/>
          </a:bodyPr>
          <a:lstStyle>
            <a:lvl1pPr algn="l">
              <a:defRPr sz="3413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44184" y="-26010"/>
            <a:ext cx="3555644" cy="9818624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62409" y="4650480"/>
            <a:ext cx="6291631" cy="2600960"/>
          </a:xfrm>
        </p:spPr>
        <p:txBody>
          <a:bodyPr>
            <a:normAutofit/>
          </a:bodyPr>
          <a:lstStyle>
            <a:lvl1pPr marL="0" indent="0">
              <a:buNone/>
              <a:defRPr sz="2276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3634" y="8791245"/>
            <a:ext cx="1021870" cy="519289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10/19/2018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63873" y="8791245"/>
            <a:ext cx="5269760" cy="51928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412284" y="8791245"/>
            <a:ext cx="434042" cy="468267"/>
          </a:xfrm>
        </p:spPr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977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3872" y="847670"/>
            <a:ext cx="10682984" cy="1866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3873" y="2931055"/>
            <a:ext cx="10682982" cy="57474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17985" y="8786859"/>
            <a:ext cx="183106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6DFF08F-DC6B-4601-B491-B0F83F6DD2DA}" type="datetimeFigureOut">
              <a:rPr lang="en-US" smtClean="0"/>
              <a:pPr/>
              <a:t>10/19/2018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872" y="8786859"/>
            <a:ext cx="799877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8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60021" y="8786859"/>
            <a:ext cx="588065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91284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22" r:id="rId23"/>
  </p:sldLayoutIdLst>
  <p:txStyles>
    <p:titleStyle>
      <a:lvl1pPr algn="l" defTabSz="650230" rtl="0" eaLnBrk="1" latinLnBrk="0" hangingPunct="1">
        <a:spcBef>
          <a:spcPct val="0"/>
        </a:spcBef>
        <a:buNone/>
        <a:defRPr sz="3982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06394" indent="-406394" algn="l" defTabSz="650230" rtl="0" eaLnBrk="1" latinLnBrk="0" hangingPunct="1">
        <a:spcBef>
          <a:spcPct val="20000"/>
        </a:spcBef>
        <a:spcAft>
          <a:spcPts val="853"/>
        </a:spcAft>
        <a:buClr>
          <a:schemeClr val="tx1"/>
        </a:buClr>
        <a:buSzPct val="130000"/>
        <a:buFont typeface="Arial"/>
        <a:buChar char="•"/>
        <a:defRPr sz="256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056623" indent="-406394" algn="l" defTabSz="650230" rtl="0" eaLnBrk="1" latinLnBrk="0" hangingPunct="1">
        <a:spcBef>
          <a:spcPct val="20000"/>
        </a:spcBef>
        <a:spcAft>
          <a:spcPts val="853"/>
        </a:spcAft>
        <a:buClr>
          <a:schemeClr val="tx1"/>
        </a:buClr>
        <a:buSzPct val="130000"/>
        <a:buFont typeface="Arial"/>
        <a:buChar char="•"/>
        <a:defRPr sz="2276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706853" indent="-406394" algn="l" defTabSz="650230" rtl="0" eaLnBrk="1" latinLnBrk="0" hangingPunct="1">
        <a:spcBef>
          <a:spcPct val="20000"/>
        </a:spcBef>
        <a:spcAft>
          <a:spcPts val="853"/>
        </a:spcAft>
        <a:buClr>
          <a:schemeClr val="tx1"/>
        </a:buClr>
        <a:buSzPct val="130000"/>
        <a:buFont typeface="Arial"/>
        <a:buChar char="•"/>
        <a:defRPr sz="1991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194526" indent="-243836" algn="l" defTabSz="650230" rtl="0" eaLnBrk="1" latinLnBrk="0" hangingPunct="1">
        <a:spcBef>
          <a:spcPct val="20000"/>
        </a:spcBef>
        <a:spcAft>
          <a:spcPts val="853"/>
        </a:spcAft>
        <a:buClr>
          <a:schemeClr val="tx1"/>
        </a:buClr>
        <a:buSzPct val="130000"/>
        <a:buFont typeface="Arial"/>
        <a:buChar char="•"/>
        <a:defRPr sz="1991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844756" indent="-243836" algn="l" defTabSz="650230" rtl="0" eaLnBrk="1" latinLnBrk="0" hangingPunct="1">
        <a:spcBef>
          <a:spcPct val="20000"/>
        </a:spcBef>
        <a:spcAft>
          <a:spcPts val="853"/>
        </a:spcAft>
        <a:buClr>
          <a:schemeClr val="tx1"/>
        </a:buClr>
        <a:buSzPct val="130000"/>
        <a:buFont typeface="Arial"/>
        <a:buChar char="•"/>
        <a:defRPr sz="1707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576264" indent="-325115" algn="l" defTabSz="650230" rtl="0" eaLnBrk="1" latinLnBrk="0" hangingPunct="1">
        <a:spcBef>
          <a:spcPct val="20000"/>
        </a:spcBef>
        <a:spcAft>
          <a:spcPts val="853"/>
        </a:spcAft>
        <a:buClr>
          <a:schemeClr val="tx1"/>
        </a:buClr>
        <a:buSzPct val="130000"/>
        <a:buFont typeface="Arial"/>
        <a:buChar char="•"/>
        <a:defRPr sz="1564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226494" indent="-325115" algn="l" defTabSz="650230" rtl="0" eaLnBrk="1" latinLnBrk="0" hangingPunct="1">
        <a:spcBef>
          <a:spcPct val="20000"/>
        </a:spcBef>
        <a:spcAft>
          <a:spcPts val="853"/>
        </a:spcAft>
        <a:buClr>
          <a:schemeClr val="tx1"/>
        </a:buClr>
        <a:buSzPct val="130000"/>
        <a:buFont typeface="Arial"/>
        <a:buChar char="•"/>
        <a:defRPr sz="1564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876724" indent="-325115" algn="l" defTabSz="650230" rtl="0" eaLnBrk="1" latinLnBrk="0" hangingPunct="1">
        <a:spcBef>
          <a:spcPct val="20000"/>
        </a:spcBef>
        <a:spcAft>
          <a:spcPts val="853"/>
        </a:spcAft>
        <a:buClr>
          <a:schemeClr val="tx1"/>
        </a:buClr>
        <a:buSzPct val="130000"/>
        <a:buFont typeface="Arial"/>
        <a:buChar char="•"/>
        <a:defRPr sz="1564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526954" indent="-325115" algn="l" defTabSz="650230" rtl="0" eaLnBrk="1" latinLnBrk="0" hangingPunct="1">
        <a:spcBef>
          <a:spcPct val="20000"/>
        </a:spcBef>
        <a:spcAft>
          <a:spcPts val="853"/>
        </a:spcAft>
        <a:buClr>
          <a:schemeClr val="tx1"/>
        </a:buClr>
        <a:buSzPct val="100000"/>
        <a:buFont typeface="Arial"/>
        <a:buChar char="•"/>
        <a:defRPr sz="1564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65023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IMG_8170.jpg" descr="IMG_8170.jpg"/>
          <p:cNvPicPr>
            <a:picLocks noGrp="1"/>
          </p:cNvPicPr>
          <p:nvPr>
            <p:ph type="pic" idx="14"/>
          </p:nvPr>
        </p:nvPicPr>
        <p:blipFill>
          <a:blip r:embed="rId2">
            <a:extLst/>
          </a:blip>
          <a:srcRect t="1971" b="1971"/>
          <a:stretch>
            <a:fillRect/>
          </a:stretch>
        </p:blipFill>
        <p:spPr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-Kolbe*"/>
          <p:cNvSpPr txBox="1">
            <a:spLocks noGrp="1"/>
          </p:cNvSpPr>
          <p:nvPr>
            <p:ph type="body" sz="quarter" idx="1"/>
          </p:nvPr>
        </p:nvSpPr>
        <p:spPr>
          <a:xfrm>
            <a:off x="1509949" y="6042810"/>
            <a:ext cx="4707107" cy="2404454"/>
          </a:xfrm>
          <a:prstGeom prst="rect">
            <a:avLst/>
          </a:prstGeom>
        </p:spPr>
        <p:txBody>
          <a:bodyPr>
            <a:normAutofit fontScale="75000" lnSpcReduction="20000"/>
          </a:bodyPr>
          <a:lstStyle>
            <a:lvl1pPr>
              <a:defRPr sz="9700"/>
            </a:lvl1pPr>
          </a:lstStyle>
          <a:p>
            <a:r>
              <a:rPr lang="ru-RU" b="1" dirty="0" smtClean="0">
                <a:solidFill>
                  <a:schemeClr val="accent5">
                    <a:lumMod val="50000"/>
                  </a:schemeClr>
                </a:solidFill>
              </a:rPr>
              <a:t>	</a:t>
            </a:r>
            <a:r>
              <a:rPr b="1" dirty="0" smtClean="0">
                <a:solidFill>
                  <a:schemeClr val="tx1"/>
                </a:solidFill>
              </a:rPr>
              <a:t>-</a:t>
            </a:r>
            <a:r>
              <a:rPr lang="ru-RU" b="1" dirty="0">
                <a:solidFill>
                  <a:schemeClr val="tx1"/>
                </a:solidFill>
              </a:rPr>
              <a:t>	</a:t>
            </a:r>
            <a:r>
              <a:rPr lang="ru-RU" b="1" dirty="0" smtClean="0">
                <a:solidFill>
                  <a:schemeClr val="tx1"/>
                </a:solidFill>
              </a:rPr>
              <a:t>-ЮРТА</a:t>
            </a:r>
            <a:r>
              <a:rPr lang="ru-RU" b="1" dirty="0">
                <a:solidFill>
                  <a:schemeClr val="tx1"/>
                </a:solidFill>
              </a:rPr>
              <a:t/>
            </a:r>
            <a:br>
              <a:rPr lang="ru-RU" b="1" dirty="0">
                <a:solidFill>
                  <a:schemeClr val="tx1"/>
                </a:solidFill>
              </a:rPr>
            </a:br>
            <a:r>
              <a:rPr lang="en-US" sz="9600" b="1" dirty="0" smtClean="0">
                <a:solidFill>
                  <a:schemeClr val="tx1"/>
                </a:solidFill>
              </a:rPr>
              <a:t>XXI </a:t>
            </a:r>
            <a:r>
              <a:rPr lang="ru-RU" sz="9600" b="1" dirty="0" smtClean="0">
                <a:solidFill>
                  <a:schemeClr val="tx1"/>
                </a:solidFill>
              </a:rPr>
              <a:t>ВЕКА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" name="Your Smart 26m2 fully equipped one bedroom.…"/>
          <p:cNvSpPr txBox="1">
            <a:spLocks noGrp="1"/>
          </p:cNvSpPr>
          <p:nvPr>
            <p:ph type="body" sz="quarter" idx="13"/>
          </p:nvPr>
        </p:nvSpPr>
        <p:spPr>
          <a:xfrm>
            <a:off x="7628225" y="6038537"/>
            <a:ext cx="4241800" cy="2413001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algn="ctr"/>
            <a:r>
              <a:rPr lang="ru-RU" sz="4300" b="1" dirty="0" smtClean="0"/>
              <a:t>26м²	уюта</a:t>
            </a:r>
            <a:endParaRPr sz="4300" b="1" dirty="0" smtClean="0"/>
          </a:p>
          <a:p>
            <a:endParaRPr dirty="0" smtClean="0"/>
          </a:p>
          <a:p>
            <a:pPr algn="ctr"/>
            <a:r>
              <a:rPr lang="ru-RU" sz="3200" i="1" dirty="0" smtClean="0"/>
              <a:t>Комфорт и удобство</a:t>
            </a:r>
          </a:p>
          <a:p>
            <a:pPr algn="ctr"/>
            <a:r>
              <a:rPr lang="ru-RU" sz="3200" i="1" dirty="0" smtClean="0"/>
              <a:t>доступны уже сейчас </a:t>
            </a:r>
            <a:endParaRPr sz="3200" i="1" dirty="0"/>
          </a:p>
        </p:txBody>
      </p:sp>
      <p:sp>
        <p:nvSpPr>
          <p:cNvPr id="10" name="Modern, Artistic, Movable Domes. Your new stylish way of living and looking at the milky way galaxy."/>
          <p:cNvSpPr txBox="1">
            <a:spLocks/>
          </p:cNvSpPr>
          <p:nvPr/>
        </p:nvSpPr>
        <p:spPr>
          <a:xfrm>
            <a:off x="1044642" y="8447264"/>
            <a:ext cx="9414214" cy="789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650230" rtl="0" eaLnBrk="1" latinLnBrk="0" hangingPunct="1">
              <a:spcBef>
                <a:spcPts val="0"/>
              </a:spcBef>
              <a:spcAft>
                <a:spcPts val="853"/>
              </a:spcAft>
              <a:buClrTx/>
              <a:buSzTx/>
              <a:buFontTx/>
              <a:buNone/>
              <a:defRPr sz="2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0" indent="228600" algn="l" defTabSz="650230" rtl="0" eaLnBrk="1" latinLnBrk="0" hangingPunct="1">
              <a:spcBef>
                <a:spcPts val="0"/>
              </a:spcBef>
              <a:spcAft>
                <a:spcPts val="853"/>
              </a:spcAft>
              <a:buClrTx/>
              <a:buSzTx/>
              <a:buFontTx/>
              <a:buNone/>
              <a:defRPr sz="2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0" indent="457200" algn="l" defTabSz="650230" rtl="0" eaLnBrk="1" latinLnBrk="0" hangingPunct="1">
              <a:spcBef>
                <a:spcPts val="0"/>
              </a:spcBef>
              <a:spcAft>
                <a:spcPts val="853"/>
              </a:spcAft>
              <a:buClrTx/>
              <a:buSzTx/>
              <a:buFontTx/>
              <a:buNone/>
              <a:defRPr sz="2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0" indent="685800" algn="l" defTabSz="650230" rtl="0" eaLnBrk="1" latinLnBrk="0" hangingPunct="1">
              <a:spcBef>
                <a:spcPts val="0"/>
              </a:spcBef>
              <a:spcAft>
                <a:spcPts val="853"/>
              </a:spcAft>
              <a:buClrTx/>
              <a:buSzTx/>
              <a:buFontTx/>
              <a:buNone/>
              <a:defRPr sz="2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0" indent="914400" algn="l" defTabSz="650230" rtl="0" eaLnBrk="1" latinLnBrk="0" hangingPunct="1">
              <a:spcBef>
                <a:spcPts val="0"/>
              </a:spcBef>
              <a:spcAft>
                <a:spcPts val="853"/>
              </a:spcAft>
              <a:buClrTx/>
              <a:buSzTx/>
              <a:buFontTx/>
              <a:buNone/>
              <a:defRPr sz="2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3576264" indent="-325115" algn="l" defTabSz="650230" rtl="0" eaLnBrk="1" latinLnBrk="0" hangingPunct="1">
              <a:spcBef>
                <a:spcPct val="20000"/>
              </a:spcBef>
              <a:spcAft>
                <a:spcPts val="853"/>
              </a:spcAft>
              <a:buClr>
                <a:schemeClr val="tx1"/>
              </a:buClr>
              <a:buSzPct val="130000"/>
              <a:buFont typeface="Arial"/>
              <a:buChar char="•"/>
              <a:defRPr sz="1564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4226494" indent="-325115" algn="l" defTabSz="650230" rtl="0" eaLnBrk="1" latinLnBrk="0" hangingPunct="1">
              <a:spcBef>
                <a:spcPct val="20000"/>
              </a:spcBef>
              <a:spcAft>
                <a:spcPts val="853"/>
              </a:spcAft>
              <a:buClr>
                <a:schemeClr val="tx1"/>
              </a:buClr>
              <a:buSzPct val="130000"/>
              <a:buFont typeface="Arial"/>
              <a:buChar char="•"/>
              <a:defRPr sz="1564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4876724" indent="-325115" algn="l" defTabSz="650230" rtl="0" eaLnBrk="1" latinLnBrk="0" hangingPunct="1">
              <a:spcBef>
                <a:spcPct val="20000"/>
              </a:spcBef>
              <a:spcAft>
                <a:spcPts val="853"/>
              </a:spcAft>
              <a:buClr>
                <a:schemeClr val="tx1"/>
              </a:buClr>
              <a:buSzPct val="130000"/>
              <a:buFont typeface="Arial"/>
              <a:buChar char="•"/>
              <a:defRPr sz="1564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5526954" indent="-325115" algn="l" defTabSz="650230" rtl="0" eaLnBrk="1" latinLnBrk="0" hangingPunct="1">
              <a:spcBef>
                <a:spcPct val="20000"/>
              </a:spcBef>
              <a:spcAft>
                <a:spcPts val="853"/>
              </a:spcAft>
              <a:buClr>
                <a:schemeClr val="tx1"/>
              </a:buClr>
              <a:buSzPct val="100000"/>
              <a:buFont typeface="Arial"/>
              <a:buChar char="•"/>
              <a:defRPr sz="1564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sz="4400" dirty="0" smtClean="0">
                <a:solidFill>
                  <a:srgbClr val="FF0000"/>
                </a:solidFill>
              </a:rPr>
              <a:t>Современно, Мобильно, Стильно</a:t>
            </a:r>
            <a:endParaRPr lang="ru-RU" sz="4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80" b="10780"/>
          <a:stretch>
            <a:fillRect/>
          </a:stretch>
        </p:blipFill>
        <p:spPr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4" name="It takes only 24-72hours to assemble or disassemble me."/>
          <p:cNvSpPr txBox="1">
            <a:spLocks noGrp="1"/>
          </p:cNvSpPr>
          <p:nvPr>
            <p:ph type="title"/>
          </p:nvPr>
        </p:nvSpPr>
        <p:spPr>
          <a:xfrm>
            <a:off x="507305" y="6553200"/>
            <a:ext cx="7200901" cy="2413000"/>
          </a:xfrm>
          <a:prstGeom prst="rect">
            <a:avLst/>
          </a:prstGeom>
        </p:spPr>
        <p:txBody>
          <a:bodyPr>
            <a:normAutofit/>
          </a:bodyPr>
          <a:lstStyle>
            <a:lvl1pPr defTabSz="449833">
              <a:spcBef>
                <a:spcPts val="1200"/>
              </a:spcBef>
              <a:defRPr sz="5390"/>
            </a:lvl1pPr>
          </a:lstStyle>
          <a:p>
            <a:pPr algn="ctr"/>
            <a:r>
              <a:rPr lang="ru-RU" sz="3600" dirty="0">
                <a:solidFill>
                  <a:schemeClr val="tx1"/>
                </a:solidFill>
              </a:rPr>
              <a:t>Для </a:t>
            </a:r>
            <a:r>
              <a:rPr lang="ru-RU" sz="3600" dirty="0" smtClean="0">
                <a:solidFill>
                  <a:schemeClr val="tx1"/>
                </a:solidFill>
              </a:rPr>
              <a:t>сбора </a:t>
            </a:r>
            <a:r>
              <a:rPr lang="ru-RU" sz="3600" dirty="0">
                <a:solidFill>
                  <a:schemeClr val="tx1"/>
                </a:solidFill>
              </a:rPr>
              <a:t>или демонтажа требуется </a:t>
            </a:r>
            <a:r>
              <a:rPr lang="ru-RU" sz="3600" dirty="0" smtClean="0">
                <a:solidFill>
                  <a:schemeClr val="tx1"/>
                </a:solidFill>
              </a:rPr>
              <a:t>всего от 24 до 72 </a:t>
            </a:r>
            <a:r>
              <a:rPr lang="ru-RU" sz="3600" dirty="0">
                <a:solidFill>
                  <a:schemeClr val="tx1"/>
                </a:solidFill>
              </a:rPr>
              <a:t>часа</a:t>
            </a:r>
            <a:r>
              <a:rPr lang="ru-RU" sz="3600" dirty="0" smtClean="0">
                <a:solidFill>
                  <a:schemeClr val="tx1"/>
                </a:solidFill>
              </a:rPr>
              <a:t>.	</a:t>
            </a:r>
            <a:endParaRPr sz="3600" dirty="0">
              <a:solidFill>
                <a:schemeClr val="tx1"/>
              </a:solidFill>
            </a:endParaRPr>
          </a:p>
        </p:txBody>
      </p:sp>
      <p:sp>
        <p:nvSpPr>
          <p:cNvPr id="145" name="-KOLBE*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1600"/>
              </a:spcBef>
              <a:defRPr sz="5700">
                <a:solidFill>
                  <a:srgbClr val="D93E2B"/>
                </a:solidFill>
                <a:latin typeface="+mn-lt"/>
                <a:ea typeface="+mn-ea"/>
                <a:cs typeface="+mn-cs"/>
                <a:sym typeface="Bodoni SvtyTwo ITC TT-Book"/>
              </a:defRPr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  </a:t>
            </a:r>
            <a:r>
              <a:rPr lang="ru-RU" dirty="0" smtClean="0">
                <a:solidFill>
                  <a:schemeClr val="tx1"/>
                </a:solidFill>
              </a:rPr>
              <a:t>--</a:t>
            </a:r>
            <a:r>
              <a:rPr lang="ru-RU" dirty="0">
                <a:solidFill>
                  <a:schemeClr val="tx1"/>
                </a:solidFill>
              </a:rPr>
              <a:t>ЮРТА</a:t>
            </a:r>
          </a:p>
          <a:p>
            <a:r>
              <a:rPr lang="en-US" sz="5400" b="1" dirty="0" smtClean="0">
                <a:solidFill>
                  <a:schemeClr val="tx1"/>
                </a:solidFill>
              </a:rPr>
              <a:t>XXI </a:t>
            </a:r>
            <a:r>
              <a:rPr lang="ru-RU" sz="5400" b="1" dirty="0">
                <a:solidFill>
                  <a:schemeClr val="tx1"/>
                </a:solidFill>
              </a:rPr>
              <a:t>ВЕКА</a:t>
            </a:r>
            <a:endParaRPr lang="ru-RU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IMG_8166.jpg" descr="IMG_8166.jpg"/>
          <p:cNvPicPr>
            <a:picLocks noGrp="1"/>
          </p:cNvPicPr>
          <p:nvPr>
            <p:ph type="pic" sz="quarter" idx="13"/>
          </p:nvPr>
        </p:nvPicPr>
        <p:blipFill>
          <a:blip r:embed="rId2">
            <a:extLst/>
          </a:blip>
          <a:srcRect t="1479" b="1479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50" name="IMG_8168.jpg" descr="IMG_8168.jpg"/>
          <p:cNvPicPr>
            <a:picLocks noGrp="1"/>
          </p:cNvPicPr>
          <p:nvPr>
            <p:ph type="pic" sz="quarter" idx="14"/>
          </p:nvPr>
        </p:nvPicPr>
        <p:blipFill>
          <a:blip r:embed="rId3">
            <a:extLst/>
          </a:blip>
          <a:srcRect t="2164" b="2164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19" y="609600"/>
            <a:ext cx="5921502" cy="83923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IMG_8171.jpg" descr="IMG_8171.jp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saturation sat="66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l="6029" r="6029"/>
          <a:stretch>
            <a:fillRect/>
          </a:stretch>
        </p:blipFill>
        <p:spPr>
          <a:xfrm>
            <a:off x="648982" y="564204"/>
            <a:ext cx="11685690" cy="848251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-KOLBE*…"/>
          <p:cNvSpPr txBox="1">
            <a:spLocks noGrp="1"/>
          </p:cNvSpPr>
          <p:nvPr>
            <p:ph type="title"/>
          </p:nvPr>
        </p:nvSpPr>
        <p:spPr>
          <a:xfrm>
            <a:off x="1193420" y="497474"/>
            <a:ext cx="10682984" cy="186663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algn="ctr"/>
            <a:r>
              <a:rPr lang="ru-RU" sz="2700" dirty="0"/>
              <a:t>	</a:t>
            </a:r>
            <a:r>
              <a:rPr lang="ru-RU" sz="4400" b="1" dirty="0" smtClean="0">
                <a:solidFill>
                  <a:schemeClr val="tx1"/>
                </a:solidFill>
              </a:rPr>
              <a:t>ЮРТА </a:t>
            </a:r>
            <a:r>
              <a:rPr lang="en-US" sz="4400" b="1" dirty="0" smtClean="0">
                <a:solidFill>
                  <a:schemeClr val="tx1"/>
                </a:solidFill>
              </a:rPr>
              <a:t>XXI </a:t>
            </a:r>
            <a:r>
              <a:rPr lang="ru-RU" sz="4400" b="1" dirty="0" smtClean="0">
                <a:solidFill>
                  <a:schemeClr val="tx1"/>
                </a:solidFill>
              </a:rPr>
              <a:t>ВЕКА</a:t>
            </a:r>
            <a:endParaRPr sz="4400" b="1" dirty="0" smtClean="0">
              <a:solidFill>
                <a:schemeClr val="tx1"/>
              </a:solidFill>
            </a:endParaRPr>
          </a:p>
          <a:p>
            <a:pPr algn="ctr" defTabSz="233679">
              <a:spcBef>
                <a:spcPts val="600"/>
              </a:spcBef>
              <a:defRPr sz="2800"/>
            </a:pPr>
            <a:r>
              <a:rPr lang="ru-RU" sz="4400" dirty="0" smtClean="0"/>
              <a:t>Это помещение площадью </a:t>
            </a:r>
            <a:r>
              <a:rPr lang="ru-RU" sz="4400" b="1" dirty="0" smtClean="0"/>
              <a:t>26</a:t>
            </a:r>
            <a:r>
              <a:rPr lang="ru-RU" sz="4400" dirty="0" smtClean="0"/>
              <a:t> квадратных метров</a:t>
            </a:r>
            <a:endParaRPr sz="4400" dirty="0"/>
          </a:p>
        </p:txBody>
      </p:sp>
      <p:sp>
        <p:nvSpPr>
          <p:cNvPr id="154" name="Shock-proof.…"/>
          <p:cNvSpPr txBox="1">
            <a:spLocks noGrp="1"/>
          </p:cNvSpPr>
          <p:nvPr>
            <p:ph type="body" idx="1"/>
          </p:nvPr>
        </p:nvSpPr>
        <p:spPr>
          <a:xfrm>
            <a:off x="455081" y="3404681"/>
            <a:ext cx="12159661" cy="650456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sz="3200" i="1" dirty="0" smtClean="0"/>
              <a:t>Встроенная система безопасности двери</a:t>
            </a:r>
            <a:endParaRPr lang="en-US" sz="3200" i="1" dirty="0" smtClean="0"/>
          </a:p>
          <a:p>
            <a:pPr marL="514350" indent="-514350">
              <a:buFont typeface="+mj-lt"/>
              <a:buAutoNum type="arabicPeriod"/>
            </a:pPr>
            <a:r>
              <a:rPr lang="ru-RU" sz="3200" i="1" dirty="0" err="1" smtClean="0"/>
              <a:t>Противоударная</a:t>
            </a:r>
            <a:r>
              <a:rPr lang="ru-RU" sz="3200" i="1" dirty="0" smtClean="0"/>
              <a:t> конструкция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200" i="1" dirty="0" smtClean="0"/>
              <a:t>Устойчив </a:t>
            </a:r>
            <a:r>
              <a:rPr lang="ru-RU" sz="3200" i="1" dirty="0"/>
              <a:t>к атмосферным </a:t>
            </a:r>
            <a:r>
              <a:rPr lang="ru-RU" sz="3200" i="1" dirty="0" smtClean="0"/>
              <a:t>воздействиям</a:t>
            </a:r>
            <a:endParaRPr sz="3200" i="1" dirty="0" smtClean="0"/>
          </a:p>
          <a:p>
            <a:pPr marL="514350" indent="-514350">
              <a:buFont typeface="+mj-lt"/>
              <a:buAutoNum type="arabicPeriod"/>
            </a:pPr>
            <a:r>
              <a:rPr lang="ru-RU" sz="3200" i="1" dirty="0" smtClean="0"/>
              <a:t>Состоит из огнеупорных материалов</a:t>
            </a:r>
            <a:endParaRPr sz="3200" i="1" dirty="0"/>
          </a:p>
          <a:p>
            <a:pPr marL="514350" indent="-514350">
              <a:buFont typeface="+mj-lt"/>
              <a:buAutoNum type="arabicPeriod"/>
            </a:pPr>
            <a:r>
              <a:rPr lang="ru-RU" sz="3200" i="1" dirty="0" smtClean="0"/>
              <a:t>Важный момент – это долговечность</a:t>
            </a:r>
            <a:endParaRPr sz="3200" i="1" dirty="0"/>
          </a:p>
          <a:p>
            <a:pPr marL="514350" indent="-514350">
              <a:buFont typeface="+mj-lt"/>
              <a:buAutoNum type="arabicPeriod"/>
            </a:pPr>
            <a:r>
              <a:rPr lang="ru-RU" sz="3200" i="1" dirty="0"/>
              <a:t>У</a:t>
            </a:r>
            <a:r>
              <a:rPr lang="ru-RU" sz="3200" i="1" dirty="0" smtClean="0"/>
              <a:t>добство в транспортировке.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200" i="1" dirty="0"/>
              <a:t>8 Портативных </a:t>
            </a:r>
            <a:r>
              <a:rPr lang="ru-RU" sz="3200" i="1" dirty="0" smtClean="0"/>
              <a:t>граней дающие в периметре 5600</a:t>
            </a:r>
            <a:r>
              <a:rPr lang="en-US" sz="3200" i="1" dirty="0" smtClean="0"/>
              <a:t>cm</a:t>
            </a:r>
            <a:endParaRPr lang="ru-RU" sz="3200" i="1" dirty="0" smtClean="0"/>
          </a:p>
          <a:p>
            <a:pPr marL="514350" indent="-514350">
              <a:buFont typeface="+mj-lt"/>
              <a:buAutoNum type="arabicPeriod"/>
            </a:pPr>
            <a:r>
              <a:rPr lang="ru-RU" sz="3200" i="1" dirty="0" smtClean="0"/>
              <a:t>Свет от центра окружностью 2800</a:t>
            </a:r>
            <a:r>
              <a:rPr lang="en-US" sz="3200" i="1" dirty="0" smtClean="0"/>
              <a:t>cm</a:t>
            </a:r>
            <a:r>
              <a:rPr lang="ru-RU" sz="3200" i="1" dirty="0" smtClean="0"/>
              <a:t>, а также 6 окон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200" i="1" dirty="0"/>
              <a:t>О</a:t>
            </a:r>
            <a:r>
              <a:rPr lang="ru-RU" sz="3200" i="1" dirty="0" smtClean="0"/>
              <a:t>тдельная ванная комната</a:t>
            </a:r>
            <a:endParaRPr lang="ru-RU" sz="3200" i="1" dirty="0"/>
          </a:p>
          <a:p>
            <a:pPr marL="0" indent="0">
              <a:buNone/>
            </a:pPr>
            <a:endParaRPr lang="ru-RU" sz="3200" dirty="0"/>
          </a:p>
          <a:p>
            <a:pPr marL="0" indent="0" algn="r">
              <a:buNone/>
            </a:pPr>
            <a:endParaRPr sz="32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IMG_8169 2.jpg" descr="IMG_8169 2.jpg"/>
          <p:cNvPicPr>
            <a:picLocks noGrp="1"/>
          </p:cNvPicPr>
          <p:nvPr>
            <p:ph type="pic" sz="half" idx="13"/>
          </p:nvPr>
        </p:nvPicPr>
        <p:blipFill>
          <a:blip r:embed="rId2">
            <a:extLst/>
          </a:blip>
          <a:srcRect t="311" b="311"/>
          <a:stretch>
            <a:fillRect/>
          </a:stretch>
        </p:blipFill>
        <p:spPr>
          <a:xfrm>
            <a:off x="6673173" y="389105"/>
            <a:ext cx="5953329" cy="9066180"/>
          </a:xfrm>
          <a:prstGeom prst="rect">
            <a:avLst/>
          </a:prstGeom>
        </p:spPr>
      </p:pic>
      <p:sp>
        <p:nvSpPr>
          <p:cNvPr id="162" name="Your PRE ORDER ‘’Get it first price’’ is 3,999$ ONLY.…"/>
          <p:cNvSpPr txBox="1">
            <a:spLocks noGrp="1"/>
          </p:cNvSpPr>
          <p:nvPr>
            <p:ph type="body" sz="half" idx="1"/>
          </p:nvPr>
        </p:nvSpPr>
        <p:spPr>
          <a:xfrm>
            <a:off x="235625" y="635675"/>
            <a:ext cx="6126263" cy="857304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58267" indent="-358267" defTabSz="531622">
              <a:spcBef>
                <a:spcPts val="1600"/>
              </a:spcBef>
              <a:defRPr sz="2730" b="1" i="1"/>
            </a:pPr>
            <a:r>
              <a:rPr lang="ru-RU" sz="3200" dirty="0" smtClean="0"/>
              <a:t>Первоначальная цена за один юнит </a:t>
            </a:r>
            <a:r>
              <a:rPr lang="ru-RU" sz="3200" u="sng" dirty="0" smtClean="0"/>
              <a:t>4</a:t>
            </a:r>
            <a:r>
              <a:rPr lang="en-US" sz="3200" u="sng" dirty="0" smtClean="0"/>
              <a:t>,666$</a:t>
            </a:r>
            <a:r>
              <a:rPr lang="ru-RU" sz="3200" u="sng" dirty="0" smtClean="0"/>
              <a:t> </a:t>
            </a:r>
            <a:endParaRPr sz="3200" dirty="0"/>
          </a:p>
          <a:p>
            <a:pPr marL="358267" indent="-358267" defTabSz="531622">
              <a:spcBef>
                <a:spcPts val="1600"/>
              </a:spcBef>
              <a:defRPr sz="2730" b="1" i="1"/>
            </a:pPr>
            <a:r>
              <a:rPr lang="ru-RU" sz="3200" dirty="0" smtClean="0"/>
              <a:t>Полный пакет за </a:t>
            </a:r>
            <a:r>
              <a:rPr lang="en-US" sz="3200" u="sng" dirty="0" smtClean="0"/>
              <a:t>8,3</a:t>
            </a:r>
            <a:r>
              <a:rPr lang="ru-RU" sz="3200" u="sng" dirty="0" smtClean="0"/>
              <a:t>00</a:t>
            </a:r>
            <a:r>
              <a:rPr lang="en-US" sz="3200" u="sng" dirty="0" smtClean="0"/>
              <a:t>$</a:t>
            </a:r>
            <a:r>
              <a:rPr lang="ru-RU" sz="3200" u="sng" dirty="0" smtClean="0"/>
              <a:t>. </a:t>
            </a:r>
            <a:r>
              <a:rPr lang="ru-RU" sz="3200" dirty="0" smtClean="0"/>
              <a:t>В который включена инсталляция мебели, оборудования для кухни и ванной комнат. </a:t>
            </a:r>
            <a:r>
              <a:rPr lang="ru-RU" sz="3200" dirty="0"/>
              <a:t>П</a:t>
            </a:r>
            <a:r>
              <a:rPr lang="ru-RU" sz="3200" dirty="0" smtClean="0"/>
              <a:t>олностью упакованная для вас, готовая к использованию и передвижению. Так же ТВ, Холодильник. </a:t>
            </a:r>
          </a:p>
          <a:p>
            <a:pPr marL="358267" indent="-358267" defTabSz="531622">
              <a:spcBef>
                <a:spcPts val="1600"/>
              </a:spcBef>
              <a:defRPr sz="2730" b="1" i="1"/>
            </a:pPr>
            <a:r>
              <a:rPr lang="ru-RU" sz="3200" dirty="0" smtClean="0"/>
              <a:t>Так же за дополнительную плату возможно установить солнечную батарею для полной автономности вашей юрты 21 века.</a:t>
            </a:r>
            <a:endParaRPr lang="en-US" sz="3200" dirty="0" smtClean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Made for you by -Kolbe* Limited.…"/>
          <p:cNvSpPr txBox="1">
            <a:spLocks noGrp="1"/>
          </p:cNvSpPr>
          <p:nvPr>
            <p:ph type="body" sz="quarter" idx="13"/>
          </p:nvPr>
        </p:nvSpPr>
        <p:spPr>
          <a:xfrm>
            <a:off x="1347821" y="648127"/>
            <a:ext cx="10464800" cy="14880997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1200"/>
              </a:spcBef>
              <a:defRPr sz="3000" i="1"/>
            </a:pPr>
            <a:r>
              <a:rPr lang="ru-RU" sz="3200" dirty="0" smtClean="0"/>
              <a:t>Сделано компании</a:t>
            </a:r>
            <a:r>
              <a:rPr sz="3200" dirty="0" smtClean="0"/>
              <a:t> </a:t>
            </a:r>
            <a:r>
              <a:rPr sz="3200" dirty="0"/>
              <a:t>-Kolbe* Limited</a:t>
            </a:r>
            <a:r>
              <a:rPr sz="3200" dirty="0" smtClean="0"/>
              <a:t>.</a:t>
            </a:r>
            <a:endParaRPr lang="ru-RU" sz="3200" dirty="0" smtClean="0"/>
          </a:p>
          <a:p>
            <a:pPr>
              <a:spcBef>
                <a:spcPts val="1200"/>
              </a:spcBef>
              <a:defRPr sz="3000" i="1"/>
            </a:pPr>
            <a:r>
              <a:rPr lang="ru-RU" sz="3200" dirty="0" smtClean="0"/>
              <a:t>Наш головной офис по Казахстану находится по адресу</a:t>
            </a:r>
            <a:r>
              <a:rPr lang="en-US" sz="3200" dirty="0" smtClean="0"/>
              <a:t>:</a:t>
            </a:r>
            <a:endParaRPr sz="3200" dirty="0"/>
          </a:p>
          <a:p>
            <a:pPr>
              <a:spcBef>
                <a:spcPts val="1200"/>
              </a:spcBef>
              <a:defRPr sz="3000" i="1"/>
            </a:pPr>
            <a:r>
              <a:rPr lang="ru-RU" sz="3200" dirty="0" smtClean="0"/>
              <a:t>Казахстан, </a:t>
            </a:r>
            <a:r>
              <a:rPr lang="ru-RU" sz="3200" dirty="0" err="1" smtClean="0"/>
              <a:t>г.Шымкент</a:t>
            </a:r>
            <a:r>
              <a:rPr lang="ru-RU" sz="3200" dirty="0" smtClean="0"/>
              <a:t>. Ул. Бульвар </a:t>
            </a:r>
            <a:r>
              <a:rPr lang="ru-RU" sz="3200" dirty="0" err="1" smtClean="0"/>
              <a:t>Кунаева</a:t>
            </a:r>
            <a:r>
              <a:rPr lang="ru-RU" sz="3200" dirty="0" smtClean="0"/>
              <a:t>, 16/1</a:t>
            </a:r>
          </a:p>
          <a:p>
            <a:pPr>
              <a:spcBef>
                <a:spcPts val="1200"/>
              </a:spcBef>
              <a:defRPr sz="3000" i="1"/>
            </a:pPr>
            <a:r>
              <a:rPr lang="ru-RU" sz="3200" dirty="0" smtClean="0"/>
              <a:t> БЦ </a:t>
            </a:r>
            <a:r>
              <a:rPr lang="ru-RU" sz="3200" dirty="0" err="1" smtClean="0"/>
              <a:t>Баймурза</a:t>
            </a:r>
            <a:r>
              <a:rPr lang="ru-RU" sz="3200" dirty="0" smtClean="0"/>
              <a:t> </a:t>
            </a:r>
            <a:r>
              <a:rPr lang="ru-RU" sz="3200" dirty="0" err="1" smtClean="0"/>
              <a:t>Сапар</a:t>
            </a:r>
            <a:r>
              <a:rPr sz="3200" dirty="0" smtClean="0"/>
              <a:t>.</a:t>
            </a:r>
            <a:endParaRPr sz="3200" dirty="0"/>
          </a:p>
          <a:p>
            <a:pPr>
              <a:spcBef>
                <a:spcPts val="1200"/>
              </a:spcBef>
              <a:defRPr sz="3000" i="1"/>
            </a:pPr>
            <a:endParaRPr lang="ru-RU" sz="3200" dirty="0" smtClean="0"/>
          </a:p>
          <a:p>
            <a:pPr>
              <a:spcBef>
                <a:spcPts val="1200"/>
              </a:spcBef>
              <a:defRPr sz="3000" i="1"/>
            </a:pPr>
            <a:r>
              <a:rPr lang="ru-RU" sz="3200" dirty="0" smtClean="0"/>
              <a:t>Контакты</a:t>
            </a:r>
            <a:r>
              <a:rPr sz="3200" dirty="0" smtClean="0"/>
              <a:t> +</a:t>
            </a:r>
            <a:r>
              <a:rPr lang="ru-RU" sz="3200" dirty="0" smtClean="0"/>
              <a:t>77012223235</a:t>
            </a:r>
          </a:p>
          <a:p>
            <a:pPr>
              <a:spcBef>
                <a:spcPts val="1200"/>
              </a:spcBef>
              <a:defRPr sz="3000" i="1"/>
            </a:pPr>
            <a:r>
              <a:rPr lang="ru-RU" sz="3200" dirty="0" smtClean="0"/>
              <a:t>+77001960000</a:t>
            </a:r>
          </a:p>
          <a:p>
            <a:pPr>
              <a:spcBef>
                <a:spcPts val="1200"/>
              </a:spcBef>
              <a:defRPr sz="3000" i="1"/>
            </a:pPr>
            <a:endParaRPr lang="ru-RU" dirty="0"/>
          </a:p>
          <a:p>
            <a:pPr>
              <a:spcBef>
                <a:spcPts val="1200"/>
              </a:spcBef>
              <a:defRPr sz="3000" i="1"/>
            </a:pPr>
            <a:r>
              <a:rPr lang="ru-RU" dirty="0" smtClean="0"/>
              <a:t>1 карта</a:t>
            </a:r>
          </a:p>
          <a:p>
            <a:pPr>
              <a:spcBef>
                <a:spcPts val="1200"/>
              </a:spcBef>
              <a:defRPr sz="3000" i="1"/>
            </a:pPr>
            <a:r>
              <a:rPr lang="ru-RU" dirty="0" smtClean="0"/>
              <a:t>2 </a:t>
            </a:r>
            <a:r>
              <a:rPr lang="ru-RU" dirty="0" err="1" smtClean="0"/>
              <a:t>соц</a:t>
            </a:r>
            <a:r>
              <a:rPr lang="ru-RU" dirty="0" smtClean="0"/>
              <a:t> сети </a:t>
            </a:r>
          </a:p>
          <a:p>
            <a:pPr>
              <a:spcBef>
                <a:spcPts val="1200"/>
              </a:spcBef>
              <a:defRPr sz="3000" i="1"/>
            </a:pPr>
            <a:r>
              <a:rPr lang="ru-RU" dirty="0" smtClean="0"/>
              <a:t>3 сайт </a:t>
            </a:r>
          </a:p>
          <a:p>
            <a:pPr>
              <a:spcBef>
                <a:spcPts val="1200"/>
              </a:spcBef>
              <a:defRPr sz="3000" i="1"/>
            </a:pPr>
            <a:r>
              <a:rPr lang="ru-RU" dirty="0" smtClean="0"/>
              <a:t>4 почта</a:t>
            </a:r>
          </a:p>
          <a:p>
            <a:pPr>
              <a:spcBef>
                <a:spcPts val="1200"/>
              </a:spcBef>
              <a:defRPr sz="3000" i="1"/>
            </a:pPr>
            <a:r>
              <a:rPr lang="ru-RU" dirty="0" smtClean="0"/>
              <a:t>5 хронометраж</a:t>
            </a:r>
          </a:p>
          <a:p>
            <a:pPr>
              <a:spcBef>
                <a:spcPts val="1200"/>
              </a:spcBef>
              <a:defRPr sz="3000" i="1"/>
            </a:pPr>
            <a:r>
              <a:rPr lang="ru-RU" dirty="0" smtClean="0"/>
              <a:t>6 3д презентация</a:t>
            </a:r>
          </a:p>
          <a:p>
            <a:pPr>
              <a:spcBef>
                <a:spcPts val="1200"/>
              </a:spcBef>
              <a:defRPr sz="3000" i="1"/>
            </a:pPr>
            <a:r>
              <a:rPr lang="ru-RU" dirty="0" smtClean="0"/>
              <a:t>7 конструкция.</a:t>
            </a:r>
          </a:p>
          <a:p>
            <a:pPr>
              <a:spcBef>
                <a:spcPts val="1200"/>
              </a:spcBef>
              <a:defRPr sz="3000" i="1"/>
            </a:pPr>
            <a:r>
              <a:rPr lang="ru-RU" dirty="0" smtClean="0"/>
              <a:t>8 тех. Характеристики</a:t>
            </a:r>
            <a:br>
              <a:rPr lang="ru-RU" dirty="0" smtClean="0"/>
            </a:br>
            <a:r>
              <a:rPr lang="ru-RU" dirty="0" smtClean="0"/>
              <a:t>вместить фото сайт</a:t>
            </a:r>
          </a:p>
          <a:p>
            <a:pPr>
              <a:spcBef>
                <a:spcPts val="1200"/>
              </a:spcBef>
              <a:defRPr sz="3000" i="1"/>
            </a:pPr>
            <a:r>
              <a:rPr lang="ru-RU" dirty="0" smtClean="0"/>
              <a:t>Презент </a:t>
            </a:r>
            <a:r>
              <a:rPr lang="ru-RU" dirty="0" err="1" smtClean="0"/>
              <a:t>редакт</a:t>
            </a:r>
            <a:endParaRPr lang="ru-RU" dirty="0" smtClean="0"/>
          </a:p>
          <a:p>
            <a:pPr>
              <a:spcBef>
                <a:spcPts val="1200"/>
              </a:spcBef>
              <a:defRPr sz="3000" i="1"/>
            </a:pPr>
            <a:r>
              <a:rPr lang="ru-RU" dirty="0" smtClean="0"/>
              <a:t>Заказ онлайн, форма обратная связи</a:t>
            </a:r>
          </a:p>
          <a:p>
            <a:pPr>
              <a:spcBef>
                <a:spcPts val="1200"/>
              </a:spcBef>
              <a:defRPr sz="3000" i="1"/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33948" dir="2700000" rotWithShape="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TM03457485[[fn=Сетчатая]]</Template>
  <TotalTime>287</TotalTime>
  <Words>187</Words>
  <Application>Microsoft Office PowerPoint</Application>
  <PresentationFormat>Произвольный</PresentationFormat>
  <Paragraphs>41</Paragraphs>
  <Slides>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Bodoni SvtyTwo ITC TT-Book</vt:lpstr>
      <vt:lpstr>Century Gothic</vt:lpstr>
      <vt:lpstr>Helvetica Neue</vt:lpstr>
      <vt:lpstr>Palatino</vt:lpstr>
      <vt:lpstr>Сетка</vt:lpstr>
      <vt:lpstr>Презентация PowerPoint</vt:lpstr>
      <vt:lpstr>Для сбора или демонтажа требуется всего от 24 до 72 часа. </vt:lpstr>
      <vt:lpstr>Презентация PowerPoint</vt:lpstr>
      <vt:lpstr>Презентация PowerPoint</vt:lpstr>
      <vt:lpstr> ЮРТА XXI ВЕКА Это помещение площадью 26 квадратных метров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-Kolbe*</dc:title>
  <dc:creator>Dr</dc:creator>
  <cp:lastModifiedBy>Пользователь Windows</cp:lastModifiedBy>
  <cp:revision>28</cp:revision>
  <dcterms:modified xsi:type="dcterms:W3CDTF">2018-10-18T22:08:49Z</dcterms:modified>
</cp:coreProperties>
</file>